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8" r:id="rId2"/>
    <p:sldId id="266" r:id="rId3"/>
    <p:sldId id="259" r:id="rId4"/>
    <p:sldId id="260" r:id="rId5"/>
    <p:sldId id="262" r:id="rId6"/>
    <p:sldId id="267" r:id="rId7"/>
    <p:sldId id="263" r:id="rId8"/>
    <p:sldId id="264" r:id="rId9"/>
    <p:sldId id="265" r:id="rId10"/>
    <p:sldId id="270" r:id="rId11"/>
    <p:sldId id="271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DE10-2DCB-4E17-9AE4-ECBE22908C8C}" type="datetimeFigureOut">
              <a:rPr lang="ru-RU" smtClean="0"/>
              <a:pPr/>
              <a:t>01.09.2010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2EFA4-6ADC-4143-A38F-6427A62B45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DE10-2DCB-4E17-9AE4-ECBE22908C8C}" type="datetimeFigureOut">
              <a:rPr lang="ru-RU" smtClean="0"/>
              <a:pPr/>
              <a:t>01.09.2010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2EFA4-6ADC-4143-A38F-6427A62B45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DE10-2DCB-4E17-9AE4-ECBE22908C8C}" type="datetimeFigureOut">
              <a:rPr lang="ru-RU" smtClean="0"/>
              <a:pPr/>
              <a:t>01.09.2010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2EFA4-6ADC-4143-A38F-6427A62B45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DE10-2DCB-4E17-9AE4-ECBE22908C8C}" type="datetimeFigureOut">
              <a:rPr lang="ru-RU" smtClean="0"/>
              <a:pPr/>
              <a:t>01.09.2010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2EFA4-6ADC-4143-A38F-6427A62B45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DE10-2DCB-4E17-9AE4-ECBE22908C8C}" type="datetimeFigureOut">
              <a:rPr lang="ru-RU" smtClean="0"/>
              <a:pPr/>
              <a:t>01.09.2010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2EFA4-6ADC-4143-A38F-6427A62B45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DE10-2DCB-4E17-9AE4-ECBE22908C8C}" type="datetimeFigureOut">
              <a:rPr lang="ru-RU" smtClean="0"/>
              <a:pPr/>
              <a:t>01.09.2010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2EFA4-6ADC-4143-A38F-6427A62B45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DE10-2DCB-4E17-9AE4-ECBE22908C8C}" type="datetimeFigureOut">
              <a:rPr lang="ru-RU" smtClean="0"/>
              <a:pPr/>
              <a:t>01.09.2010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2EFA4-6ADC-4143-A38F-6427A62B45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DE10-2DCB-4E17-9AE4-ECBE22908C8C}" type="datetimeFigureOut">
              <a:rPr lang="ru-RU" smtClean="0"/>
              <a:pPr/>
              <a:t>01.09.2010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2EFA4-6ADC-4143-A38F-6427A62B45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DE10-2DCB-4E17-9AE4-ECBE22908C8C}" type="datetimeFigureOut">
              <a:rPr lang="ru-RU" smtClean="0"/>
              <a:pPr/>
              <a:t>01.09.2010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2EFA4-6ADC-4143-A38F-6427A62B45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DE10-2DCB-4E17-9AE4-ECBE22908C8C}" type="datetimeFigureOut">
              <a:rPr lang="ru-RU" smtClean="0"/>
              <a:pPr/>
              <a:t>01.09.2010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2EFA4-6ADC-4143-A38F-6427A62B45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DE10-2DCB-4E17-9AE4-ECBE22908C8C}" type="datetimeFigureOut">
              <a:rPr lang="ru-RU" smtClean="0"/>
              <a:pPr/>
              <a:t>01.09.2010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612EFA4-6ADC-4143-A38F-6427A62B45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46BDE10-2DCB-4E17-9AE4-ECBE22908C8C}" type="datetimeFigureOut">
              <a:rPr lang="ru-RU" smtClean="0"/>
              <a:pPr/>
              <a:t>01.09.2010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612EFA4-6ADC-4143-A38F-6427A62B45B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«Детский сад №22,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Алханчурт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57364"/>
            <a:ext cx="5043494" cy="4268799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«Влияние устного народного творчества на развитие речи детей 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2-4 лет»</a:t>
            </a:r>
          </a:p>
          <a:p>
            <a:pPr algn="ctr">
              <a:buNone/>
            </a:pPr>
            <a:endParaRPr lang="ru-RU" sz="36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6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оспитатель младшей группы</a:t>
            </a:r>
          </a:p>
          <a:p>
            <a:pPr algn="ctr">
              <a:buNone/>
            </a:pP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Аничкина Ольга </a:t>
            </a:r>
            <a:r>
              <a:rPr lang="ru-RU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Игорьевна</a:t>
            </a:r>
            <a:endParaRPr lang="ru-RU" sz="20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2017-2018 учебный год</a:t>
            </a:r>
          </a:p>
          <a:p>
            <a:pPr algn="ctr">
              <a:buNone/>
            </a:pPr>
            <a:endParaRPr lang="ru-RU" sz="2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Оля\Desktop\Детсад, 2018г\IMG_20180530_2222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929322" y="2000240"/>
            <a:ext cx="3214678" cy="485776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u="sng" dirty="0" smtClean="0">
                <a:solidFill>
                  <a:srgbClr val="7030A0"/>
                </a:solidFill>
              </a:rPr>
              <a:t>Развивающая среда</a:t>
            </a:r>
            <a:r>
              <a:rPr lang="ru-RU" sz="3600" u="sng" dirty="0" smtClean="0"/>
              <a:t/>
            </a:r>
            <a:br>
              <a:rPr lang="ru-RU" sz="3600" u="sng" dirty="0" smtClean="0"/>
            </a:br>
            <a:r>
              <a:rPr lang="ru-RU" sz="2700" u="sng" dirty="0" smtClean="0">
                <a:solidFill>
                  <a:srgbClr val="00B0F0"/>
                </a:solidFill>
              </a:rPr>
              <a:t>(способствует речевому и познавательному развитию</a:t>
            </a:r>
            <a:r>
              <a:rPr lang="ru-RU" sz="3600" u="sng" dirty="0" smtClean="0">
                <a:solidFill>
                  <a:srgbClr val="00B0F0"/>
                </a:solidFill>
              </a:rPr>
              <a:t>)</a:t>
            </a:r>
            <a:endParaRPr lang="ru-RU" sz="3600" u="sng" dirty="0">
              <a:solidFill>
                <a:srgbClr val="00B0F0"/>
              </a:solidFill>
            </a:endParaRPr>
          </a:p>
        </p:txBody>
      </p:sp>
      <p:pic>
        <p:nvPicPr>
          <p:cNvPr id="17410" name="Picture 2" descr="C:\Users\Оля\Desktop\Детсад, 2018г\IMG_20180530_2340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14554"/>
            <a:ext cx="4286248" cy="4214842"/>
          </a:xfrm>
          <a:prstGeom prst="rect">
            <a:avLst/>
          </a:prstGeom>
          <a:noFill/>
        </p:spPr>
      </p:pic>
      <p:pic>
        <p:nvPicPr>
          <p:cNvPr id="1026" name="Picture 2" descr="C:\Users\Оля\Desktop\Детсад, 2018г\IMG_20180531_1413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57430"/>
            <a:ext cx="4495800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я\Desktop\Детсад, 2018г\IMG_20180531_1406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357298"/>
            <a:ext cx="4429156" cy="5143536"/>
          </a:xfrm>
          <a:prstGeom prst="rect">
            <a:avLst/>
          </a:prstGeom>
          <a:noFill/>
        </p:spPr>
      </p:pic>
      <p:pic>
        <p:nvPicPr>
          <p:cNvPr id="3075" name="Picture 3" descr="C:\Users\Оля\Desktop\Детсад, 2018г\IMG_20180531_1409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285860"/>
            <a:ext cx="4071966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935163"/>
            <a:ext cx="5214974" cy="492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Проблема: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      В семьях меньше и меньше знают произведения устного народного творчества, родители помнят лишь несколько распространённых </a:t>
            </a:r>
            <a:r>
              <a:rPr lang="ru-RU" dirty="0" err="1" smtClean="0"/>
              <a:t>потешек</a:t>
            </a:r>
            <a:r>
              <a:rPr lang="ru-RU" dirty="0" smtClean="0"/>
              <a:t> «</a:t>
            </a:r>
            <a:r>
              <a:rPr lang="ru-RU" dirty="0" err="1" smtClean="0"/>
              <a:t>Сорока-белобока</a:t>
            </a:r>
            <a:r>
              <a:rPr lang="ru-RU" dirty="0" smtClean="0"/>
              <a:t>……», «Ладушки», не используют развивающий потенциал народных произведений, в том числе и для развития речи. Отсюда вытекает проблема разобщённости действий педагогов и родителей в вопросах познавательного – речевого развития детей раннего возраста через знакомство с произведениями русского народного творчества.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Детский фольклор: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Потешки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Песенки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Пестушки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Заклички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Колыбельные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Сказочки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Считалки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Хороводные игры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 descr="C:\Users\Оля\Desktop\Детсад, 2018г\IMG_20180530_2236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500042"/>
            <a:ext cx="2714644" cy="2786083"/>
          </a:xfrm>
          <a:prstGeom prst="rect">
            <a:avLst/>
          </a:prstGeom>
          <a:noFill/>
        </p:spPr>
      </p:pic>
      <p:pic>
        <p:nvPicPr>
          <p:cNvPr id="4102" name="Picture 6" descr="C:\Users\Оля\Desktop\Детсад, 2018г\IMG_20180530_2239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1928802"/>
            <a:ext cx="2714612" cy="2643206"/>
          </a:xfrm>
          <a:prstGeom prst="rect">
            <a:avLst/>
          </a:prstGeom>
          <a:noFill/>
        </p:spPr>
      </p:pic>
      <p:pic>
        <p:nvPicPr>
          <p:cNvPr id="4103" name="Picture 7" descr="C:\Users\Оля\Desktop\Детсад, 2018г\IMG_20180530_2239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3500438"/>
            <a:ext cx="2857520" cy="335756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00B050"/>
            </a:solidFill>
          </a:ln>
        </p:spPr>
        <p:txBody>
          <a:bodyPr/>
          <a:lstStyle/>
          <a:p>
            <a:r>
              <a:rPr lang="ru-RU" dirty="0" smtClean="0">
                <a:solidFill>
                  <a:srgbClr val="FF3399"/>
                </a:solidFill>
              </a:rPr>
              <a:t>Дети любят играть в сказку</a:t>
            </a:r>
            <a:endParaRPr lang="ru-RU" dirty="0">
              <a:solidFill>
                <a:srgbClr val="FF3399"/>
              </a:solidFill>
            </a:endParaRPr>
          </a:p>
        </p:txBody>
      </p:sp>
      <p:pic>
        <p:nvPicPr>
          <p:cNvPr id="6146" name="Picture 2" descr="C:\Users\Оля\Desktop\Детсад, 2018г\IMG_20180529_1550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8802"/>
            <a:ext cx="4857752" cy="4500594"/>
          </a:xfrm>
          <a:prstGeom prst="rect">
            <a:avLst/>
          </a:prstGeom>
          <a:noFill/>
        </p:spPr>
      </p:pic>
      <p:pic>
        <p:nvPicPr>
          <p:cNvPr id="6147" name="Picture 3" descr="C:\Users\Оля\Desktop\Детсад, 2018г\IMG_20180529_1555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43504" y="1928802"/>
            <a:ext cx="4000496" cy="44338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Рассматривание иллюстрации в книжках </a:t>
            </a:r>
            <a:endParaRPr lang="ru-RU" dirty="0"/>
          </a:p>
        </p:txBody>
      </p:sp>
      <p:pic>
        <p:nvPicPr>
          <p:cNvPr id="8194" name="Picture 2" descr="C:\Users\Оля\Desktop\Детсад, 2018г\IMG_20180529_1608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857364"/>
            <a:ext cx="4281518" cy="4500594"/>
          </a:xfrm>
          <a:prstGeom prst="rect">
            <a:avLst/>
          </a:prstGeom>
          <a:noFill/>
        </p:spPr>
      </p:pic>
      <p:pic>
        <p:nvPicPr>
          <p:cNvPr id="8195" name="Picture 3" descr="C:\Users\Оля\Desktop\Детсад, 2018г\IMG_20180529_1609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Показ настольного театра и рассказывание сказки «Курочка ряба»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13314" name="Picture 2" descr="C:\Users\Оля\Desktop\Детсад, 2018г\IMG_20180530_2339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074745"/>
            <a:ext cx="4038600" cy="4126147"/>
          </a:xfrm>
          <a:prstGeom prst="rect">
            <a:avLst/>
          </a:prstGeom>
          <a:noFill/>
        </p:spPr>
      </p:pic>
      <p:pic>
        <p:nvPicPr>
          <p:cNvPr id="1026" name="Picture 2" descr="C:\Users\Оля\Desktop\Детсад, 2018г\IMG_20180601_1002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14554"/>
            <a:ext cx="4643438" cy="464344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Любят слушать </a:t>
            </a:r>
            <a:r>
              <a:rPr lang="ru-RU" dirty="0" err="1" smtClean="0"/>
              <a:t>потешки</a:t>
            </a:r>
            <a:r>
              <a:rPr lang="ru-RU" dirty="0" smtClean="0"/>
              <a:t> и играть</a:t>
            </a:r>
            <a:endParaRPr lang="ru-RU" dirty="0"/>
          </a:p>
        </p:txBody>
      </p:sp>
      <p:pic>
        <p:nvPicPr>
          <p:cNvPr id="9218" name="Picture 2" descr="C:\Users\Оля\Desktop\Детсад, 2018г\IMG_20180529_1606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857364"/>
            <a:ext cx="4352956" cy="4286280"/>
          </a:xfrm>
          <a:prstGeom prst="rect">
            <a:avLst/>
          </a:prstGeom>
          <a:noFill/>
        </p:spPr>
      </p:pic>
      <p:pic>
        <p:nvPicPr>
          <p:cNvPr id="9219" name="Picture 3" descr="C:\Users\Оля\Desktop\Детсад, 2018г\IMG_20180529_1559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04792" y="1920875"/>
            <a:ext cx="3325416" cy="4433888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Слушание сказки</a:t>
            </a:r>
            <a:endParaRPr lang="ru-RU" dirty="0"/>
          </a:p>
        </p:txBody>
      </p:sp>
      <p:pic>
        <p:nvPicPr>
          <p:cNvPr id="11266" name="Picture 2" descr="C:\Users\Оля\Desktop\Детсад, 2018г\IMG_20180529_1600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928802"/>
            <a:ext cx="4286280" cy="4714908"/>
          </a:xfrm>
          <a:prstGeom prst="rect">
            <a:avLst/>
          </a:prstGeom>
          <a:noFill/>
        </p:spPr>
      </p:pic>
      <p:pic>
        <p:nvPicPr>
          <p:cNvPr id="11267" name="Picture 3" descr="C:\Users\Оля\Desktop\Детсад, 2018г\IMG_20180529_1602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04792" y="1920874"/>
            <a:ext cx="3710612" cy="4651397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Хороводная игра «Каравай»</a:t>
            </a:r>
            <a:endParaRPr lang="ru-RU" sz="4400" dirty="0"/>
          </a:p>
        </p:txBody>
      </p:sp>
      <p:pic>
        <p:nvPicPr>
          <p:cNvPr id="12290" name="Picture 2" descr="C:\Users\Оля\Desktop\Детсад, 2018г\IMG_20180529_0835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71678"/>
            <a:ext cx="4143404" cy="4500594"/>
          </a:xfrm>
          <a:prstGeom prst="rect">
            <a:avLst/>
          </a:prstGeom>
          <a:noFill/>
        </p:spPr>
      </p:pic>
      <p:pic>
        <p:nvPicPr>
          <p:cNvPr id="12291" name="Picture 3" descr="C:\Users\Оля\Desktop\Детсад, 2018г\IMG_20180529_0835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857752" y="1920874"/>
            <a:ext cx="4071966" cy="4651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128</TotalTime>
  <Words>154</Words>
  <Application>Microsoft Office PowerPoint</Application>
  <PresentationFormat>Экран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МБДОУ «Детский сад №22, п Алханчурт»</vt:lpstr>
      <vt:lpstr>Проблема: </vt:lpstr>
      <vt:lpstr>Детский фольклор:</vt:lpstr>
      <vt:lpstr>Дети любят играть в сказку</vt:lpstr>
      <vt:lpstr>Рассматривание иллюстрации в книжках </vt:lpstr>
      <vt:lpstr>Показ настольного театра и рассказывание сказки «Курочка ряба»</vt:lpstr>
      <vt:lpstr>Любят слушать потешки и играть</vt:lpstr>
      <vt:lpstr>Слушание сказки</vt:lpstr>
      <vt:lpstr>Хороводная игра «Каравай»</vt:lpstr>
      <vt:lpstr>Развивающая среда (способствует речевому и познавательному развитию)</vt:lpstr>
      <vt:lpstr>Слайд 11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«Детский сад №22, п.Алханчурт»</dc:title>
  <dc:creator>Оля</dc:creator>
  <cp:lastModifiedBy>Оля</cp:lastModifiedBy>
  <cp:revision>15</cp:revision>
  <dcterms:created xsi:type="dcterms:W3CDTF">2010-08-30T14:33:03Z</dcterms:created>
  <dcterms:modified xsi:type="dcterms:W3CDTF">2010-09-01T05:58:29Z</dcterms:modified>
</cp:coreProperties>
</file>