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Desktop\фото\1044561_кадр-цветок-древесины-бабочка-природы-са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357298"/>
            <a:ext cx="6729402" cy="29289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«Комнатные растения»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Воспитателя старшей группы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«Детский сад №22 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Алханчурт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Гагиевой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foto_tsvetov_dlja_slaj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519" y="0"/>
            <a:ext cx="9234519" cy="69258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429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«Полезные советы»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«Комнатные растения в интерьере»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«Цветущие комнатные растения»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«Знакомство с комнатными растениями»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«Какие комнатные растения живут у вас дома?»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правильно ухаживать за растениями?»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«Польза комнатных растений»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«Лекарственные комнатные растения»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размножаются растения?»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«Береги живую природу»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«Растения, живущие с нами рядом»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влияет окружающая среда на состояние растений»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9833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Познание «Друзья природы», «Путешествие в царство комнатных растений»,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«Уход за комнатными растениями»,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размножаются комнатные растения?»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 «Комнатные растения»,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Заучивание стихотворения Е. Благинина «Бальзамин»,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рассказов о комнатных растениях.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«Кактус», «Фиалка», «Мой любимый цветок»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«Герань», «Комнатное растение»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«Я цветочек посажу, нашу группу наряжу», «Цветок в горшке»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деятельность. Наблюдения: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строения листа растения под микроскопом, циклические наблюдения: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1. Комнатные растения украшают наш дом.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2. Сравнение комнатного и садового растения.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– исследование 3. Надо ли поливать растение?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- опыт 4. Какую воду любят растения?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– опыт 5. С водой и без воды.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6. Результаты опыта «С водой и без воды».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7. Индивидуальные потребности некоторых растений.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8. За протиранием широких листьев фикуса.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9. Опрыскивание растений.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10. За цветущими растениями.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- опыт 11. Для чего корешки?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12. За появившимися корешками у черенков и их посадка.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13. Кому в горшочке тесно?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14. Как размножаются растения.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15. За рассаживанием цветка.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16. Рассматривание нового растения - фиалка.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17. Что изменилось?</a:t>
            </a:r>
          </a:p>
          <a:p>
            <a:endParaRPr lang="ru-RU" dirty="0"/>
          </a:p>
        </p:txBody>
      </p:sp>
      <p:pic>
        <p:nvPicPr>
          <p:cNvPr id="12292" name="Picture 4" descr="D:\Desktop\patterns-lines-light-bright-3840x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4362" y="-15073442"/>
            <a:ext cx="36576000" cy="2286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86544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 книжном уголке: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-рассматривание альбомов: «Цветущие комнатные растения», «Комнатные растения»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-рассматривание иллюстраций из серии «Комнатные растения», «Уход за растениями», предметных и сюжетных картин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Трудовая деятельность: Хозяйственно-бытовой труд: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дежурство в уголке природы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(полив комнатных растений, протирание гладких листьев влажной мягкой тряпочкой, рыхление почвы деревянной палочкой, опрыскивание растений с мелкими листьями из пульверизатора)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трудовые поручения – индивидуальные и коллективные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уход за комнатными растениями: удобрение, рыхление,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посадка рассады цветов,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черенкование комнатных растений,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пересадка комнатных растений,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-наблюдение за комнатными растениями в группе,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сравнение комнатных растений.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013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0"/>
            <a:ext cx="910828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635798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Узнай растение»,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«Что изменилось?»,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«Найди по описанию растение»,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«Магазин цветов»,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«Где растут цветы»,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«Чего не стало»,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«Найди, о чем расскажу»,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«Найди такой же»,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«Цветовод»,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«Угадай растение по описанию»,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«У кого какой цветок»,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«Опиши, а мы отгадаем»,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«За покупками в магазин»,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«Что лишнее»,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«Опиши цветок»,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«Загадай, мы отгадаем»,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«Собери цветок»,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«Продайте то, что назову»,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«Узнай растение»,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«Четвертый лишний»,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«Вылечи человека»,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«Собери букет»,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«Выложи цветы»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2151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Пальчиковые игры: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«Солнышко и растение»,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«Наши алые цветы»,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 окне цветок колючий»,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«Цветок»,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«Посадим цветы»,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«Ромашка», «Цветок проснулся», «В горшочках»</a:t>
            </a:r>
          </a:p>
          <a:p>
            <a:pPr algn="ctr"/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«Растение»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«Посади семя»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«Ласковый цветок и сердитые тучки»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проекта: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уровень экологических знаний, познавательной и речевой активности детей. Дети понимают необходимость бережного и заботливого отношения к природе, основанного на ее нравственно-эстетическом и практическом значении для человека. Повысился уровень освоения норм поведения в природном окружении и соблюдения их в практической деятельности и в быту. Проявилось активное бережное и заботливое отношение к объектам природы (действенной заботы, умение оценивать действия других людей по отношению к природе). Повысился уровень владения детьми информацией: что растению необходимо для роста, части растения, чем растения отличаются друг от друга, как состояние растения зависит от ухода человеком. Приобретены практические навыки по уходу за комнатными растениями.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у дошкольников были сформированы целостные представления о комнатных растениях, их особенностях внешнего вида, строения, многообразии. Повысилась заинтересованность детей в заботливом и бережном отношении к объектам живой природы (комнатным растениям). Тем самым, мы вместе с родителями и детьми повысили заинтересованность в природоохранной деятельности, формировали осознанное отношение к живой природе, посильную для детей работу по уходу за комнатными растениями.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3390906" cy="254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938" t="5556" r="1235" b="3704"/>
          <a:stretch>
            <a:fillRect/>
          </a:stretch>
        </p:blipFill>
        <p:spPr bwMode="auto">
          <a:xfrm>
            <a:off x="6215074" y="285728"/>
            <a:ext cx="271464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t="3774" r="2590"/>
          <a:stretch>
            <a:fillRect/>
          </a:stretch>
        </p:blipFill>
        <p:spPr bwMode="auto">
          <a:xfrm>
            <a:off x="214282" y="214290"/>
            <a:ext cx="207170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143248"/>
            <a:ext cx="2589582" cy="345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14818"/>
            <a:ext cx="3786214" cy="221457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331" b="35408"/>
          <a:stretch>
            <a:fillRect/>
          </a:stretch>
        </p:blipFill>
        <p:spPr bwMode="auto">
          <a:xfrm>
            <a:off x="3286116" y="357166"/>
            <a:ext cx="248577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000396" cy="400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430" t="2857" r="8570"/>
          <a:stretch>
            <a:fillRect/>
          </a:stretch>
        </p:blipFill>
        <p:spPr bwMode="auto">
          <a:xfrm>
            <a:off x="6000760" y="785794"/>
            <a:ext cx="300039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t="8108" r="2703" b="10811"/>
          <a:stretch>
            <a:fillRect/>
          </a:stretch>
        </p:blipFill>
        <p:spPr bwMode="auto">
          <a:xfrm>
            <a:off x="4071934" y="3929066"/>
            <a:ext cx="3886227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0_5b3eb_1c2ed61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03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7929618" cy="54292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системы экологических знаний и представлений.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осознанно правильное отношение к объектам живой природы (комнатные растения).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детей в посильной для них деятельности по уходу за комнатными растениями, по охране и защите природы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3143248"/>
            <a:ext cx="2757478" cy="29400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«Посади цветок с мамой»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515"/>
          <a:stretch>
            <a:fillRect/>
          </a:stretch>
        </p:blipFill>
        <p:spPr bwMode="auto">
          <a:xfrm>
            <a:off x="5429256" y="285728"/>
            <a:ext cx="3394472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9449" r="-787" b="14961"/>
          <a:stretch>
            <a:fillRect/>
          </a:stretch>
        </p:blipFill>
        <p:spPr bwMode="auto">
          <a:xfrm>
            <a:off x="214282" y="142852"/>
            <a:ext cx="2786082" cy="29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-6227" t="30509" r="4799"/>
          <a:stretch>
            <a:fillRect/>
          </a:stretch>
        </p:blipFill>
        <p:spPr bwMode="auto">
          <a:xfrm>
            <a:off x="6572264" y="3571876"/>
            <a:ext cx="25717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18301" t="13726" r="21569"/>
          <a:stretch>
            <a:fillRect/>
          </a:stretch>
        </p:blipFill>
        <p:spPr bwMode="auto">
          <a:xfrm>
            <a:off x="3571868" y="285728"/>
            <a:ext cx="164307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22481"/>
          <a:stretch>
            <a:fillRect/>
          </a:stretch>
        </p:blipFill>
        <p:spPr bwMode="auto">
          <a:xfrm>
            <a:off x="2143108" y="3500438"/>
            <a:ext cx="17859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500438"/>
            <a:ext cx="2286016" cy="304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:\Desktop\1264692456_slgg_2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451168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colors_and_flower_pattern_in_japanese_style_WA01_004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уточнить и систематизировать представления детей о комнатных растениях, отмечая существенные признаки внешнего вида отдельных частей внешнего вида;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-формировать умение детей узнавать, сравнивать комнатные растения (поверхность листьев, их количество, расположение);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 значимости комнатных растений;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-расширять представления о причинах повреждения и правилах ухода за комнатными растениями, условиях размножения;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расширять представления детей о взаимосвязи между живой и неживой природой, о роли человека в жизнедеятельности растений, о значении растений в жизни человека;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заинтересовать детей и их родителей природоохранной деятельностью, довести до их сознания необходимость воспитания у детей любви и бережного отношения к объектам живой природы;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воспитывать желание заботиться о комнатных растениях и ухаживать за ними; любовь к красоте и живой природе.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-воспитывать заботливое и бережное отношение к комнатным растениям через исследовательскую деятельность.</a:t>
            </a:r>
          </a:p>
          <a:p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patterns-lines-light-bright-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 vert="horz" anchor="t"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осознанного отношения к объектам живой природы;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углублённых знаний детей о жизни, условиях роста и размножении комнатных растений;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эстетических чувств (умение видеть и почувствовать красоту природы, восхититься ею, желание сохранить ее);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практических действий по уходу за комнатными растениями, по охране живой природы;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умственных способностей детей, которые проявляются в умении экспериментировать, исследовать, анализировать, устанавливать причинно-следственные связи;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-воспитание бережного и заботливого отношения к комнатным растениям.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Предварительная работа: подбор иллюстративного материала и литературы, наблюдения, беседы, чтение художественной литературы, рассматривание иллюстраций и альбомов, создание дидактических игр экологического содержания.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makrocdddd73be5aa - копия.jpeg"/>
          <p:cNvPicPr>
            <a:picLocks noChangeAspect="1" noChangeArrowheads="1"/>
          </p:cNvPicPr>
          <p:nvPr/>
        </p:nvPicPr>
        <p:blipFill>
          <a:blip r:embed="rId2"/>
          <a:srcRect l="12063" b="-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357982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Целью экологического воспитания дошкольников является воспитание экологической культуры, т. е. выработка навыков гуманно - действенного и эмоционально - чувственного взаимодействия с природными объектами, понимание детьми элементарных взаимосвязей, существующих в природе, и особенностей взаимодействия человека и общества.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Большую роль в экологическом образовании старших дошкольников играет практическая и исследовательская деятельность. Проведение собственных исследований, наблюдений позволяет обобщать, анализировать и способствует экологически грамотному, безопасному для природы и собственного здоровья поведению.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Назначение комнатных растений – не только в создании  уюта. В своем большинстве у них преобладает зелёный цвет, который благоприятно воздействует на психику человека, успокаивает и придает уверенности. Ещё одно полезное качество комнатных растений – это биоэнергетика. Биоэнергетика – это естественные процессы в природе, которые воздействуют на окружающий мир.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Следующая составляющая пользы комнатных растений – это их влияние на микрофлору. Комнатные растения дезинфицируют воздух, делают его чище и здоровее. Растения способны очищать воздух в помещениях от токсических веществ, выделяемых пластиковыми покрытиями и моющими средствами.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процессе детского исследования ребенок получает конкретные познавательные навыки: учится наблюдать, рассуждать, планировать работу, учится прогнозировать результат, экспериментировать, сравнивать, анализировать, делать выводы и обобщения, словом развивает познавательные способности. Раскрыть перед ребёнком красоту природы и научить увидеть её – дело сложное. Для этого педагог сам должен уметь жить в гармонии с природой, а дети должны быть готовы подражать каждое его движение. Они очень наблюдательны и внимательны к словам педагога, хорошо отличают положительное и отрицательное в действиях взрослых. Поэтому очень важно разбудить в детях интерес к живой природе, воспитывать любовь к ней, формировать необходимость оберегать окружающий мир.</a:t>
            </a:r>
          </a:p>
          <a:p>
            <a:pPr>
              <a:buNone/>
            </a:pPr>
            <a:endParaRPr lang="ru-RU" sz="62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56b46915d05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72476" cy="62865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Этапы проекта:</a:t>
            </a:r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Подготовительный: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необходимых условий для реализации проекта;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-постановка цели и задач;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подбор познавательной и художественной литературы;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-проведение бесед познавательного характера, чтение художественной литературы, оформление консультаций, изготовление дидактических игр.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esktop\1333648413-474162-childish_backgrounds_psd_786-mb_006_www.hqtexture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000924" cy="550072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2. Основной (практический):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-Оформление альбома «Комнатные растения».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 Изготовление дидактических игр экологического содержания.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-Создание соответствующей предметно-развивающей среды в группе.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-Рассматривание комнатных растений в природном уголке группы.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-Наблюдения за комнатными растениями, составление описательных рассказов.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-Составление паспорта о комнатных растениях.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-Пополнение природного уголка группы комнатными растениями.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-Изучение правил по уходу за комнатными растениями.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-Изучение правил размножения комнатных растений.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-Пополнение природного уголка необходимым инвентарем по уходу за растениями.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 Практические занятия и трудовая деятельность с детьми (посадка ростков комнатных цветов, протирание широких листьев мягкой влажной тряпочкой, опрыскивание растений с мелкими листьями из пульверизатора и т. д.).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-Опытно-экспериментальная деятельность совместно с детьми.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-Создание дневника наблюдений за растениями.</a:t>
            </a:r>
          </a:p>
          <a:p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-Выставка детских рисунков и поделок.</a:t>
            </a:r>
          </a:p>
          <a:p>
            <a:pPr algn="ctr">
              <a:buNone/>
            </a:pPr>
            <a:endParaRPr lang="ru-RU" sz="6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67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543824" cy="44005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Заключительный: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-обобщение результатов работы, их анализ;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закрепление полученных знаний и навыков;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-организация выставки «Наши комнатные растения».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63594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Консультации: «Уход за комнатными растениями», «Комнатные растения в природном уголке», «Как украсить горшок для цветка своими руками», «Дидактические игры экологического содержания».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-Оформление папки-передвижки: «Комнатные растения - наши друзья», «Растения в нашей жизни».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-Конкурс рисунков «Мой любимый комнатный цветок» (совместно с детьми).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-Привлечение родителей в пополнении природного уголка новыми растениями.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Экологическая акция «Посади цветок».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1532</Words>
  <PresentationFormat>Экран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«Комнатные растения»  Воспитателя старшей группы  МБДОУ «Детский сад №22 п. Алханчурт» Гагиевой Г.Х. 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Опыты</vt:lpstr>
      <vt:lpstr>«Посади цветок с мамой»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«Комнатные растения»</dc:title>
  <dc:creator>User</dc:creator>
  <cp:lastModifiedBy>User</cp:lastModifiedBy>
  <cp:revision>29</cp:revision>
  <dcterms:created xsi:type="dcterms:W3CDTF">2016-11-21T15:18:56Z</dcterms:created>
  <dcterms:modified xsi:type="dcterms:W3CDTF">2016-11-22T18:46:05Z</dcterms:modified>
</cp:coreProperties>
</file>